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语篇导航-DA.eps" descr="id:21474864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37" y="2636912"/>
            <a:ext cx="1750301" cy="427203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527400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主要介绍了江苏的博物馆的相关内容以及其影响。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76" y="1052736"/>
            <a:ext cx="10608059" cy="1161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725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200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请认真阅读短文，从短文下面的选项中，选出可以填入空白处的最佳选项，其中有一个选项多余。</a:t>
            </a:r>
            <a:endParaRPr lang="zh-CN" altLang="zh-CN" sz="22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 75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years,museums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Jiangsu have become very popular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1700808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these,313 museums are free for everyone to visit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Jiangsu,there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interesting museums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help people learn about different cultures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there visit museums as part of their daily lives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word,museums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Jiangsu mix traditional and modern ideas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show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history and culture of Jiangsu and China as a whole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723175"/>
            <a:ext cx="11485848" cy="292996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653136"/>
            <a:ext cx="11485848" cy="53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27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2200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5157192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past 75 years, museums in Jiangsu have become very popular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可知，江苏的博物馆非常受欢迎，因此空处应承接上文内容。选项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那里的许多人把参观博物馆当成他们日常生活的一部分。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4646" y="470391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71836"/>
            <a:ext cx="11485848" cy="100098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355 museums in Jiangsu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 had about 120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visitors to its museums and set a new record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700808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these,313 museums are free for everyone to visit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Jiangsu,there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interesting museums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help people learn about different cultures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there visit museums as part of their daily lives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word,museums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Jiangsu mix traditional and modern ideas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show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history and culture of Jiangsu and China as a whole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700808"/>
            <a:ext cx="11485848" cy="29523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622313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400" b="0" dirty="0">
                <a:solidFill>
                  <a:srgbClr val="00B0F0"/>
                </a:solidFill>
              </a:rPr>
              <a:t>28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400" b="0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5044233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2023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355 museums in Jiangsu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年，江苏有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家博物馆，空处应承接上文，继续讲述博物馆的相关内容。选项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个博物馆免费供所有人参观。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9150" y="4632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98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over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cultural relics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these are very special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1731631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these,313 museums are free for everyone to visit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Jiangsu,there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interesting museums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help people learn about different cultures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there visit museums as part of their daily lives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word,museums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Jiangsu mix traditional and modern ideas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show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history and culture of Jiangsu and China as a whole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1844824"/>
            <a:ext cx="11485848" cy="280831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665712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0" dirty="0">
                <a:solidFill>
                  <a:srgbClr val="00B0F0"/>
                </a:solidFill>
              </a:rPr>
              <a:t>29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400" b="0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5116241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“Jiangsu has over 1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cultural relics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of these are very special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此处介绍江苏有</a:t>
            </a:r>
            <a:r>
              <a:rPr lang="en-US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多万件文物，其中一些非常特别，因此空处应与这些文物有关。选项</a:t>
            </a:r>
            <a:r>
              <a:rPr lang="en-US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spc="-30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它们展示了江苏和整个中国丰富多彩的历史和文化。</a:t>
            </a:r>
            <a:r>
              <a:rPr lang="en-US" altLang="zh-CN" b="1" spc="-30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pc="-3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0" y="4664021"/>
            <a:ext cx="333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300" dirty="0">
                <a:cs typeface="Times New Roman" panose="02020603050405020304" pitchFamily="18" charset="0"/>
              </a:rPr>
              <a:t>F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65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year,there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many exciting exhibitions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Glory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Aegean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Exhibition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Greek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Civilization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Nanjing Museum and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Ashurbanipal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Assyria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Suzhou Museum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060848"/>
            <a:ext cx="11485848" cy="268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these,313 museums are free for everyone to visit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Jiangsu,there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interesting museums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help people learn about different cultures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there visit museums as part of their daily lives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word,museums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Jiangsu mix traditional and modern ideas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show the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history and culture of Jiangsu and China as a whole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2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083216"/>
            <a:ext cx="11485848" cy="267733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797152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200" b="0" dirty="0" smtClean="0">
                <a:solidFill>
                  <a:srgbClr val="00B0F0"/>
                </a:solidFill>
              </a:rPr>
              <a:t>30</a:t>
            </a:r>
            <a:r>
              <a:rPr lang="en-US" altLang="zh-CN" sz="22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2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sz="2200" b="0" dirty="0"/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39104" y="5143772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year, there are many exciting exhibitions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展览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Suzhou Museum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可知，前文介绍了今年很多令人兴奋的展览，因此空处内容应与这些展览相关。选项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这些展览帮助人们了解不同的文化。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74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museums use new technology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AI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VR,to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visits more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example,Nanjing’s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Deji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Museum lets visitors “walk” into the old paintings and spend time with the characters in them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make learning about Chinese culture exciting and fun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/>
          <p:nvPr/>
        </p:nvSpPr>
        <p:spPr bwMode="auto">
          <a:xfrm>
            <a:off x="360854" y="2380141"/>
            <a:ext cx="11485848" cy="227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these,313 museums are free for everyone to visit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Jiangsu,there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more interesting museums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help people learn about different cultures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there visit museums as part of their daily lives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word,museums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Jiangsu mix traditional and modern ideas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show the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colourful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history and culture of Jiangsu and China as a whole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2420887"/>
            <a:ext cx="11485848" cy="223224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725144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000" b="0" dirty="0">
                <a:solidFill>
                  <a:srgbClr val="00B0F0"/>
                </a:solidFill>
              </a:rPr>
              <a:t>31</a:t>
            </a:r>
            <a:r>
              <a:rPr lang="en-US" altLang="zh-CN" sz="20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000" b="0" dirty="0"/>
          </a:p>
        </p:txBody>
      </p:sp>
      <p:sp>
        <p:nvSpPr>
          <p:cNvPr id="6" name="内容占位符 5"/>
          <p:cNvSpPr txBox="1"/>
          <p:nvPr/>
        </p:nvSpPr>
        <p:spPr bwMode="auto">
          <a:xfrm>
            <a:off x="360854" y="5085184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make learning about Chinese culture exciting and fun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可知，它们让学习中国文化变得令人兴奋和有趣，空处应总结江苏的博物馆的优势。选项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总之，江苏的博物馆融合了传统和现代的理念。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4720467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3489</Words>
  <Application>WPS 演示</Application>
  <PresentationFormat>自定义</PresentationFormat>
  <Paragraphs>81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C4244C366F834644A9E321CF8A36C219_12</vt:lpwstr>
  </property>
</Properties>
</file>